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2" r:id="rId6"/>
    <p:sldId id="267" r:id="rId7"/>
    <p:sldId id="261" r:id="rId8"/>
    <p:sldId id="263" r:id="rId9"/>
    <p:sldId id="264" r:id="rId10"/>
    <p:sldId id="257" r:id="rId11"/>
    <p:sldId id="258" r:id="rId12"/>
    <p:sldId id="259" r:id="rId13"/>
    <p:sldId id="260" r:id="rId14"/>
    <p:sldId id="269" r:id="rId15"/>
    <p:sldId id="265" r:id="rId16"/>
    <p:sldId id="268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 Incidents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Incidents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Fire</c:v>
                </c:pt>
                <c:pt idx="1">
                  <c:v>Overheat</c:v>
                </c:pt>
                <c:pt idx="2">
                  <c:v>EMS/Rescue</c:v>
                </c:pt>
                <c:pt idx="3">
                  <c:v>Haz Cond</c:v>
                </c:pt>
                <c:pt idx="4">
                  <c:v>Service</c:v>
                </c:pt>
                <c:pt idx="5">
                  <c:v>Good Intent</c:v>
                </c:pt>
                <c:pt idx="6">
                  <c:v>False Alarm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4.0599999999999996</c:v>
                </c:pt>
                <c:pt idx="1">
                  <c:v>0.69</c:v>
                </c:pt>
                <c:pt idx="2">
                  <c:v>77.239999999999995</c:v>
                </c:pt>
                <c:pt idx="3">
                  <c:v>2.35</c:v>
                </c:pt>
                <c:pt idx="4">
                  <c:v>1.95</c:v>
                </c:pt>
                <c:pt idx="5">
                  <c:v>5.94</c:v>
                </c:pt>
                <c:pt idx="6">
                  <c:v>7.58</c:v>
                </c:pt>
                <c:pt idx="7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by Time of Day 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0700 - 1700</c:v>
                </c:pt>
                <c:pt idx="1">
                  <c:v>1700 - 2200</c:v>
                </c:pt>
                <c:pt idx="2">
                  <c:v>2200 - 0700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57.95</c:v>
                </c:pt>
                <c:pt idx="1">
                  <c:v>22.88</c:v>
                </c:pt>
                <c:pt idx="2">
                  <c:v>19.170000000000002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5233664"/>
        <c:axId val="45235200"/>
        <c:axId val="0"/>
      </c:bar3DChart>
      <c:catAx>
        <c:axId val="45233664"/>
        <c:scaling>
          <c:orientation val="minMax"/>
        </c:scaling>
        <c:delete val="0"/>
        <c:axPos val="l"/>
        <c:majorTickMark val="out"/>
        <c:minorTickMark val="none"/>
        <c:tickLblPos val="nextTo"/>
        <c:crossAx val="45235200"/>
        <c:crosses val="autoZero"/>
        <c:auto val="1"/>
        <c:lblAlgn val="ctr"/>
        <c:lblOffset val="100"/>
        <c:noMultiLvlLbl val="0"/>
      </c:catAx>
      <c:valAx>
        <c:axId val="45235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523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Calls by Day of Week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 </c:v>
                </c:pt>
                <c:pt idx="4">
                  <c:v>Thursday</c:v>
                </c:pt>
                <c:pt idx="5">
                  <c:v>Friday</c:v>
                </c:pt>
                <c:pt idx="6">
                  <c:v>Saturday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13.38</c:v>
                </c:pt>
                <c:pt idx="1">
                  <c:v>14.19</c:v>
                </c:pt>
                <c:pt idx="2">
                  <c:v>14.33</c:v>
                </c:pt>
                <c:pt idx="3">
                  <c:v>15.07</c:v>
                </c:pt>
                <c:pt idx="4">
                  <c:v>13.65</c:v>
                </c:pt>
                <c:pt idx="5">
                  <c:v>14.93</c:v>
                </c:pt>
                <c:pt idx="6">
                  <c:v>14.42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74432"/>
        <c:axId val="45322624"/>
      </c:lineChart>
      <c:catAx>
        <c:axId val="4467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45322624"/>
        <c:crosses val="autoZero"/>
        <c:auto val="1"/>
        <c:lblAlgn val="ctr"/>
        <c:lblOffset val="100"/>
        <c:noMultiLvlLbl val="0"/>
      </c:catAx>
      <c:valAx>
        <c:axId val="4532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7443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Call Volume by City Area 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North/Central</c:v>
                </c:pt>
                <c:pt idx="1">
                  <c:v>NW/W</c:v>
                </c:pt>
                <c:pt idx="2">
                  <c:v>NE/E</c:v>
                </c:pt>
                <c:pt idx="3">
                  <c:v>SE</c:v>
                </c:pt>
                <c:pt idx="4">
                  <c:v>S/SW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22.86</c:v>
                </c:pt>
                <c:pt idx="1">
                  <c:v>23.59</c:v>
                </c:pt>
                <c:pt idx="2">
                  <c:v>13.67</c:v>
                </c:pt>
                <c:pt idx="3">
                  <c:v>16.649999999999999</c:v>
                </c:pt>
                <c:pt idx="4">
                  <c:v>23.21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E01B-0905-488D-B508-DC63CCB12B1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B7E1B-8A1F-42A0-B55E-CC3A89C57BFF}">
      <dgm:prSet phldrT="[Text]"/>
      <dgm:spPr/>
      <dgm:t>
        <a:bodyPr/>
        <a:lstStyle/>
        <a:p>
          <a:r>
            <a:rPr lang="en-US" dirty="0" smtClean="0"/>
            <a:t>Fire Chief</a:t>
          </a:r>
          <a:endParaRPr lang="en-US" dirty="0"/>
        </a:p>
      </dgm:t>
    </dgm:pt>
    <dgm:pt modelId="{C28753D7-598D-47AE-BC3F-33749BF77B18}" type="parTrans" cxnId="{EE7CDF80-7CA2-41C7-B64D-38326F6B02C4}">
      <dgm:prSet/>
      <dgm:spPr/>
      <dgm:t>
        <a:bodyPr/>
        <a:lstStyle/>
        <a:p>
          <a:endParaRPr lang="en-US"/>
        </a:p>
      </dgm:t>
    </dgm:pt>
    <dgm:pt modelId="{4FC9E96C-63A1-404A-BC04-23AD89ECB761}" type="sibTrans" cxnId="{EE7CDF80-7CA2-41C7-B64D-38326F6B02C4}">
      <dgm:prSet/>
      <dgm:spPr/>
      <dgm:t>
        <a:bodyPr/>
        <a:lstStyle/>
        <a:p>
          <a:endParaRPr lang="en-US"/>
        </a:p>
      </dgm:t>
    </dgm:pt>
    <dgm:pt modelId="{B6D514C9-DD5A-44B0-9ABF-C8B26576D122}" type="asst">
      <dgm:prSet phldrT="[Text]"/>
      <dgm:spPr/>
      <dgm:t>
        <a:bodyPr/>
        <a:lstStyle/>
        <a:p>
          <a:r>
            <a:rPr lang="en-US" dirty="0" smtClean="0"/>
            <a:t>Admin Support</a:t>
          </a:r>
          <a:endParaRPr lang="en-US" dirty="0"/>
        </a:p>
      </dgm:t>
    </dgm:pt>
    <dgm:pt modelId="{10FD24FA-E7F0-4288-959B-87901F361442}" type="parTrans" cxnId="{46032ACC-EC01-424F-B2B9-D2E37A69A858}">
      <dgm:prSet/>
      <dgm:spPr/>
      <dgm:t>
        <a:bodyPr/>
        <a:lstStyle/>
        <a:p>
          <a:endParaRPr lang="en-US"/>
        </a:p>
      </dgm:t>
    </dgm:pt>
    <dgm:pt modelId="{531BC9BB-05FA-46A8-8818-B37B494603F4}" type="sibTrans" cxnId="{46032ACC-EC01-424F-B2B9-D2E37A69A858}">
      <dgm:prSet/>
      <dgm:spPr/>
      <dgm:t>
        <a:bodyPr/>
        <a:lstStyle/>
        <a:p>
          <a:endParaRPr lang="en-US"/>
        </a:p>
      </dgm:t>
    </dgm:pt>
    <dgm:pt modelId="{5C7D17AC-D893-4863-8C48-42D745738E42}">
      <dgm:prSet phldrT="[Text]"/>
      <dgm:spPr/>
      <dgm:t>
        <a:bodyPr/>
        <a:lstStyle/>
        <a:p>
          <a:r>
            <a:rPr lang="en-US" dirty="0" smtClean="0"/>
            <a:t>Emergency Services</a:t>
          </a:r>
          <a:endParaRPr lang="en-US" dirty="0"/>
        </a:p>
      </dgm:t>
    </dgm:pt>
    <dgm:pt modelId="{544D3B34-1ACE-4392-A320-43967973F935}" type="parTrans" cxnId="{D6C08C32-77EC-48FE-9D5E-DFB9B4AEA44D}">
      <dgm:prSet/>
      <dgm:spPr/>
      <dgm:t>
        <a:bodyPr/>
        <a:lstStyle/>
        <a:p>
          <a:endParaRPr lang="en-US"/>
        </a:p>
      </dgm:t>
    </dgm:pt>
    <dgm:pt modelId="{F67E1BAC-745E-4363-A221-0AF586420018}" type="sibTrans" cxnId="{D6C08C32-77EC-48FE-9D5E-DFB9B4AEA44D}">
      <dgm:prSet/>
      <dgm:spPr/>
      <dgm:t>
        <a:bodyPr/>
        <a:lstStyle/>
        <a:p>
          <a:endParaRPr lang="en-US"/>
        </a:p>
      </dgm:t>
    </dgm:pt>
    <dgm:pt modelId="{FC99C513-2201-4B7F-BA2F-661BEDD3F8DA}">
      <dgm:prSet phldrT="[Text]"/>
      <dgm:spPr/>
      <dgm:t>
        <a:bodyPr/>
        <a:lstStyle/>
        <a:p>
          <a:r>
            <a:rPr lang="en-US" dirty="0" smtClean="0"/>
            <a:t>Special Operations</a:t>
          </a:r>
          <a:endParaRPr lang="en-US" dirty="0"/>
        </a:p>
      </dgm:t>
    </dgm:pt>
    <dgm:pt modelId="{E28EADA2-E02D-49B0-AD6E-87372DC495FE}" type="parTrans" cxnId="{C7348CE3-F07E-41EA-B7A1-478CA97C30DB}">
      <dgm:prSet/>
      <dgm:spPr/>
      <dgm:t>
        <a:bodyPr/>
        <a:lstStyle/>
        <a:p>
          <a:endParaRPr lang="en-US"/>
        </a:p>
      </dgm:t>
    </dgm:pt>
    <dgm:pt modelId="{E863B3CF-E33B-4AEB-8801-5CF91106945B}" type="sibTrans" cxnId="{C7348CE3-F07E-41EA-B7A1-478CA97C30DB}">
      <dgm:prSet/>
      <dgm:spPr/>
      <dgm:t>
        <a:bodyPr/>
        <a:lstStyle/>
        <a:p>
          <a:endParaRPr lang="en-US"/>
        </a:p>
      </dgm:t>
    </dgm:pt>
    <dgm:pt modelId="{448B50F9-4680-4FC4-9E21-A0B6D20E6F1E}">
      <dgm:prSet phldrT="[Text]"/>
      <dgm:spPr/>
      <dgm:t>
        <a:bodyPr/>
        <a:lstStyle/>
        <a:p>
          <a:r>
            <a:rPr lang="en-US" dirty="0" smtClean="0"/>
            <a:t>Fire Prevention and Community Services</a:t>
          </a:r>
          <a:endParaRPr lang="en-US" dirty="0"/>
        </a:p>
      </dgm:t>
    </dgm:pt>
    <dgm:pt modelId="{A0116546-D85F-4ABD-B904-20B895FB9571}" type="parTrans" cxnId="{AAB73253-F2EB-4505-BC74-73A8A69D3B08}">
      <dgm:prSet/>
      <dgm:spPr/>
      <dgm:t>
        <a:bodyPr/>
        <a:lstStyle/>
        <a:p>
          <a:endParaRPr lang="en-US"/>
        </a:p>
      </dgm:t>
    </dgm:pt>
    <dgm:pt modelId="{E5F3E8FE-6271-4368-92E0-2B2BB5170E2E}" type="sibTrans" cxnId="{AAB73253-F2EB-4505-BC74-73A8A69D3B08}">
      <dgm:prSet/>
      <dgm:spPr/>
      <dgm:t>
        <a:bodyPr/>
        <a:lstStyle/>
        <a:p>
          <a:endParaRPr lang="en-US"/>
        </a:p>
      </dgm:t>
    </dgm:pt>
    <dgm:pt modelId="{19C3D888-EB16-4DDE-9C3A-243D7A9D3720}">
      <dgm:prSet/>
      <dgm:spPr/>
      <dgm:t>
        <a:bodyPr/>
        <a:lstStyle/>
        <a:p>
          <a:r>
            <a:rPr lang="en-US" dirty="0" smtClean="0"/>
            <a:t>Human Resource Development </a:t>
          </a:r>
          <a:endParaRPr lang="en-US" dirty="0"/>
        </a:p>
      </dgm:t>
    </dgm:pt>
    <dgm:pt modelId="{012227B7-E91C-4B67-AA34-69ADE6D46B08}" type="parTrans" cxnId="{0A60A04A-20BC-47B2-AD7A-2CAA37D3CBEA}">
      <dgm:prSet/>
      <dgm:spPr/>
      <dgm:t>
        <a:bodyPr/>
        <a:lstStyle/>
        <a:p>
          <a:endParaRPr lang="en-US"/>
        </a:p>
      </dgm:t>
    </dgm:pt>
    <dgm:pt modelId="{A30FAF14-AF03-459A-A1F3-F9D4791ADF51}" type="sibTrans" cxnId="{0A60A04A-20BC-47B2-AD7A-2CAA37D3CBEA}">
      <dgm:prSet/>
      <dgm:spPr/>
      <dgm:t>
        <a:bodyPr/>
        <a:lstStyle/>
        <a:p>
          <a:endParaRPr lang="en-US"/>
        </a:p>
      </dgm:t>
    </dgm:pt>
    <dgm:pt modelId="{61D6CBE8-EBFF-4F41-9862-2E11542A466B}">
      <dgm:prSet/>
      <dgm:spPr/>
      <dgm:t>
        <a:bodyPr/>
        <a:lstStyle/>
        <a:p>
          <a:r>
            <a:rPr lang="en-US" dirty="0" smtClean="0"/>
            <a:t>EMS</a:t>
          </a:r>
          <a:endParaRPr lang="en-US" dirty="0"/>
        </a:p>
      </dgm:t>
    </dgm:pt>
    <dgm:pt modelId="{554344F6-CE31-4E0C-851F-E91FA541DE5A}" type="parTrans" cxnId="{06BC903F-F8C8-4D0F-BAD4-934DFC73F202}">
      <dgm:prSet/>
      <dgm:spPr/>
      <dgm:t>
        <a:bodyPr/>
        <a:lstStyle/>
        <a:p>
          <a:endParaRPr lang="en-US"/>
        </a:p>
      </dgm:t>
    </dgm:pt>
    <dgm:pt modelId="{5C70C01C-1F0C-4DCD-8496-6B7ED5DA9485}" type="sibTrans" cxnId="{06BC903F-F8C8-4D0F-BAD4-934DFC73F202}">
      <dgm:prSet/>
      <dgm:spPr/>
      <dgm:t>
        <a:bodyPr/>
        <a:lstStyle/>
        <a:p>
          <a:endParaRPr lang="en-US"/>
        </a:p>
      </dgm:t>
    </dgm:pt>
    <dgm:pt modelId="{C9F423A1-6C83-4111-A531-D3DABBD12A18}" type="asst">
      <dgm:prSet/>
      <dgm:spPr/>
      <dgm:t>
        <a:bodyPr/>
        <a:lstStyle/>
        <a:p>
          <a:r>
            <a:rPr lang="en-US" dirty="0" smtClean="0"/>
            <a:t>Emergency Planning and Special Events</a:t>
          </a:r>
          <a:endParaRPr lang="en-US" dirty="0"/>
        </a:p>
      </dgm:t>
    </dgm:pt>
    <dgm:pt modelId="{7A08D81D-DA11-4ADA-9BF7-0BCE9D5DDD94}" type="parTrans" cxnId="{319B3805-8EDA-4F4C-AC0A-EDF197F8A296}">
      <dgm:prSet/>
      <dgm:spPr/>
      <dgm:t>
        <a:bodyPr/>
        <a:lstStyle/>
        <a:p>
          <a:endParaRPr lang="en-US"/>
        </a:p>
      </dgm:t>
    </dgm:pt>
    <dgm:pt modelId="{97E8DC22-6077-4A29-B2EF-90B4610A3683}" type="sibTrans" cxnId="{319B3805-8EDA-4F4C-AC0A-EDF197F8A296}">
      <dgm:prSet/>
      <dgm:spPr/>
      <dgm:t>
        <a:bodyPr/>
        <a:lstStyle/>
        <a:p>
          <a:endParaRPr lang="en-US"/>
        </a:p>
      </dgm:t>
    </dgm:pt>
    <dgm:pt modelId="{4F054658-FAD3-4491-AD29-E676DBFAE75E}">
      <dgm:prSet/>
      <dgm:spPr/>
      <dgm:t>
        <a:bodyPr/>
        <a:lstStyle/>
        <a:p>
          <a:r>
            <a:rPr lang="en-US" dirty="0" smtClean="0"/>
            <a:t>Public Risk Reduction</a:t>
          </a:r>
          <a:endParaRPr lang="en-US" dirty="0"/>
        </a:p>
      </dgm:t>
    </dgm:pt>
    <dgm:pt modelId="{E3B3113A-BCEE-4B76-8B9E-EF160DE890D3}" type="parTrans" cxnId="{F1C051FF-CF1C-4EDA-83C7-0DB1C2AEED38}">
      <dgm:prSet/>
      <dgm:spPr/>
      <dgm:t>
        <a:bodyPr/>
        <a:lstStyle/>
        <a:p>
          <a:endParaRPr lang="en-US"/>
        </a:p>
      </dgm:t>
    </dgm:pt>
    <dgm:pt modelId="{1392F469-A4D6-4599-A100-C21AD84C5219}" type="sibTrans" cxnId="{F1C051FF-CF1C-4EDA-83C7-0DB1C2AEED38}">
      <dgm:prSet/>
      <dgm:spPr/>
      <dgm:t>
        <a:bodyPr/>
        <a:lstStyle/>
        <a:p>
          <a:endParaRPr lang="en-US"/>
        </a:p>
      </dgm:t>
    </dgm:pt>
    <dgm:pt modelId="{ADF7FB7C-00CF-41E4-B39A-49B7752FF533}" type="pres">
      <dgm:prSet presAssocID="{84B5E01B-0905-488D-B508-DC63CCB12B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CE6C70-B094-47EF-B35D-7B6883F82693}" type="pres">
      <dgm:prSet presAssocID="{401B7E1B-8A1F-42A0-B55E-CC3A89C57BFF}" presName="hierRoot1" presStyleCnt="0">
        <dgm:presLayoutVars>
          <dgm:hierBranch val="init"/>
        </dgm:presLayoutVars>
      </dgm:prSet>
      <dgm:spPr/>
    </dgm:pt>
    <dgm:pt modelId="{8E6F31D2-4EA6-4DFE-B1CB-F483DCD7912A}" type="pres">
      <dgm:prSet presAssocID="{401B7E1B-8A1F-42A0-B55E-CC3A89C57BFF}" presName="rootComposite1" presStyleCnt="0"/>
      <dgm:spPr/>
    </dgm:pt>
    <dgm:pt modelId="{8ADB997C-2167-449B-AA20-63BB92EC8CFE}" type="pres">
      <dgm:prSet presAssocID="{401B7E1B-8A1F-42A0-B55E-CC3A89C57BF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2310-C10A-4C29-B3DD-CE1D7C21FBB0}" type="pres">
      <dgm:prSet presAssocID="{401B7E1B-8A1F-42A0-B55E-CC3A89C57BF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B92982-E4CE-43E1-AC6A-C642A0A808AE}" type="pres">
      <dgm:prSet presAssocID="{401B7E1B-8A1F-42A0-B55E-CC3A89C57BFF}" presName="hierChild2" presStyleCnt="0"/>
      <dgm:spPr/>
    </dgm:pt>
    <dgm:pt modelId="{67D10F0A-5BDB-4DF5-9EFD-883C9B391B87}" type="pres">
      <dgm:prSet presAssocID="{544D3B34-1ACE-4392-A320-43967973F93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B180B74A-D43E-4FFA-B6F9-84A9721B6023}" type="pres">
      <dgm:prSet presAssocID="{5C7D17AC-D893-4863-8C48-42D745738E42}" presName="hierRoot2" presStyleCnt="0">
        <dgm:presLayoutVars>
          <dgm:hierBranch val="init"/>
        </dgm:presLayoutVars>
      </dgm:prSet>
      <dgm:spPr/>
    </dgm:pt>
    <dgm:pt modelId="{CC5FBED5-9804-442F-B94F-1D641DBB2DEE}" type="pres">
      <dgm:prSet presAssocID="{5C7D17AC-D893-4863-8C48-42D745738E42}" presName="rootComposite" presStyleCnt="0"/>
      <dgm:spPr/>
    </dgm:pt>
    <dgm:pt modelId="{B1BEC5CB-7932-41E1-B6A9-855DB5D4B28D}" type="pres">
      <dgm:prSet presAssocID="{5C7D17AC-D893-4863-8C48-42D745738E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DE74E-D4CE-4DF0-BDFE-90500280DC95}" type="pres">
      <dgm:prSet presAssocID="{5C7D17AC-D893-4863-8C48-42D745738E42}" presName="rootConnector" presStyleLbl="node2" presStyleIdx="0" presStyleCnt="4"/>
      <dgm:spPr/>
      <dgm:t>
        <a:bodyPr/>
        <a:lstStyle/>
        <a:p>
          <a:endParaRPr lang="en-US"/>
        </a:p>
      </dgm:t>
    </dgm:pt>
    <dgm:pt modelId="{3C42A7E1-9659-4F6D-AAD7-C725C1BF5DAA}" type="pres">
      <dgm:prSet presAssocID="{5C7D17AC-D893-4863-8C48-42D745738E42}" presName="hierChild4" presStyleCnt="0"/>
      <dgm:spPr/>
    </dgm:pt>
    <dgm:pt modelId="{F13A9E7F-7BDA-4B28-A4D8-42BEB399CD9C}" type="pres">
      <dgm:prSet presAssocID="{554344F6-CE31-4E0C-851F-E91FA541DE5A}" presName="Name37" presStyleLbl="parChTrans1D3" presStyleIdx="0" presStyleCnt="2"/>
      <dgm:spPr/>
      <dgm:t>
        <a:bodyPr/>
        <a:lstStyle/>
        <a:p>
          <a:endParaRPr lang="en-US"/>
        </a:p>
      </dgm:t>
    </dgm:pt>
    <dgm:pt modelId="{CCB672AA-5F8F-4BE3-94C8-F10183012EB5}" type="pres">
      <dgm:prSet presAssocID="{61D6CBE8-EBFF-4F41-9862-2E11542A466B}" presName="hierRoot2" presStyleCnt="0">
        <dgm:presLayoutVars>
          <dgm:hierBranch val="init"/>
        </dgm:presLayoutVars>
      </dgm:prSet>
      <dgm:spPr/>
    </dgm:pt>
    <dgm:pt modelId="{41B3F04D-7249-4BEB-A925-613A79BC2902}" type="pres">
      <dgm:prSet presAssocID="{61D6CBE8-EBFF-4F41-9862-2E11542A466B}" presName="rootComposite" presStyleCnt="0"/>
      <dgm:spPr/>
    </dgm:pt>
    <dgm:pt modelId="{484BC543-FE22-41C1-8AC6-9981E71A1CE8}" type="pres">
      <dgm:prSet presAssocID="{61D6CBE8-EBFF-4F41-9862-2E11542A466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B35755-DED0-4755-B1CE-A9F98D435550}" type="pres">
      <dgm:prSet presAssocID="{61D6CBE8-EBFF-4F41-9862-2E11542A466B}" presName="rootConnector" presStyleLbl="node3" presStyleIdx="0" presStyleCnt="2"/>
      <dgm:spPr/>
      <dgm:t>
        <a:bodyPr/>
        <a:lstStyle/>
        <a:p>
          <a:endParaRPr lang="en-US"/>
        </a:p>
      </dgm:t>
    </dgm:pt>
    <dgm:pt modelId="{4EE80029-8761-4E7B-920A-6E7F70CFBC20}" type="pres">
      <dgm:prSet presAssocID="{61D6CBE8-EBFF-4F41-9862-2E11542A466B}" presName="hierChild4" presStyleCnt="0"/>
      <dgm:spPr/>
    </dgm:pt>
    <dgm:pt modelId="{4FE3BF0C-E8AF-45CD-8F4A-1F8911398B4A}" type="pres">
      <dgm:prSet presAssocID="{61D6CBE8-EBFF-4F41-9862-2E11542A466B}" presName="hierChild5" presStyleCnt="0"/>
      <dgm:spPr/>
    </dgm:pt>
    <dgm:pt modelId="{109691CD-CB34-4810-BD10-C61FBD99F10E}" type="pres">
      <dgm:prSet presAssocID="{5C7D17AC-D893-4863-8C48-42D745738E42}" presName="hierChild5" presStyleCnt="0"/>
      <dgm:spPr/>
    </dgm:pt>
    <dgm:pt modelId="{21616A62-55E7-48E2-A03A-3EDF816452AB}" type="pres">
      <dgm:prSet presAssocID="{E28EADA2-E02D-49B0-AD6E-87372DC495FE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C5F7324-243C-4302-B012-37FCA8AA812D}" type="pres">
      <dgm:prSet presAssocID="{FC99C513-2201-4B7F-BA2F-661BEDD3F8DA}" presName="hierRoot2" presStyleCnt="0">
        <dgm:presLayoutVars>
          <dgm:hierBranch val="init"/>
        </dgm:presLayoutVars>
      </dgm:prSet>
      <dgm:spPr/>
    </dgm:pt>
    <dgm:pt modelId="{10F775D5-F082-45B4-8009-81EDC00ACEB5}" type="pres">
      <dgm:prSet presAssocID="{FC99C513-2201-4B7F-BA2F-661BEDD3F8DA}" presName="rootComposite" presStyleCnt="0"/>
      <dgm:spPr/>
    </dgm:pt>
    <dgm:pt modelId="{A92E7B14-9F4A-4D12-B249-BBC6E1EB9870}" type="pres">
      <dgm:prSet presAssocID="{FC99C513-2201-4B7F-BA2F-661BEDD3F8D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1DE840-F276-4279-9390-801071AF51D1}" type="pres">
      <dgm:prSet presAssocID="{FC99C513-2201-4B7F-BA2F-661BEDD3F8DA}" presName="rootConnector" presStyleLbl="node2" presStyleIdx="1" presStyleCnt="4"/>
      <dgm:spPr/>
      <dgm:t>
        <a:bodyPr/>
        <a:lstStyle/>
        <a:p>
          <a:endParaRPr lang="en-US"/>
        </a:p>
      </dgm:t>
    </dgm:pt>
    <dgm:pt modelId="{1E78214F-0A48-4D50-9FE5-EED77355A020}" type="pres">
      <dgm:prSet presAssocID="{FC99C513-2201-4B7F-BA2F-661BEDD3F8DA}" presName="hierChild4" presStyleCnt="0"/>
      <dgm:spPr/>
    </dgm:pt>
    <dgm:pt modelId="{7AE556EB-E46C-4040-BAE6-85ECDBBDBCAF}" type="pres">
      <dgm:prSet presAssocID="{FC99C513-2201-4B7F-BA2F-661BEDD3F8DA}" presName="hierChild5" presStyleCnt="0"/>
      <dgm:spPr/>
    </dgm:pt>
    <dgm:pt modelId="{64EF8087-DD30-4032-9DE8-DBEB1BC8E4DE}" type="pres">
      <dgm:prSet presAssocID="{A0116546-D85F-4ABD-B904-20B895FB9571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248D876-3B99-4E17-A4AC-8637C23D412C}" type="pres">
      <dgm:prSet presAssocID="{448B50F9-4680-4FC4-9E21-A0B6D20E6F1E}" presName="hierRoot2" presStyleCnt="0">
        <dgm:presLayoutVars>
          <dgm:hierBranch val="init"/>
        </dgm:presLayoutVars>
      </dgm:prSet>
      <dgm:spPr/>
    </dgm:pt>
    <dgm:pt modelId="{74DC171E-D9C1-4375-851E-67FD011418DD}" type="pres">
      <dgm:prSet presAssocID="{448B50F9-4680-4FC4-9E21-A0B6D20E6F1E}" presName="rootComposite" presStyleCnt="0"/>
      <dgm:spPr/>
    </dgm:pt>
    <dgm:pt modelId="{B52ADF38-C029-4EBF-8624-D655834F5244}" type="pres">
      <dgm:prSet presAssocID="{448B50F9-4680-4FC4-9E21-A0B6D20E6F1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6F49CA-3CC9-4C8A-8B13-98D7EDE27230}" type="pres">
      <dgm:prSet presAssocID="{448B50F9-4680-4FC4-9E21-A0B6D20E6F1E}" presName="rootConnector" presStyleLbl="node2" presStyleIdx="2" presStyleCnt="4"/>
      <dgm:spPr/>
      <dgm:t>
        <a:bodyPr/>
        <a:lstStyle/>
        <a:p>
          <a:endParaRPr lang="en-US"/>
        </a:p>
      </dgm:t>
    </dgm:pt>
    <dgm:pt modelId="{EE9FD3D4-B63B-415A-A525-C7741E12AD06}" type="pres">
      <dgm:prSet presAssocID="{448B50F9-4680-4FC4-9E21-A0B6D20E6F1E}" presName="hierChild4" presStyleCnt="0"/>
      <dgm:spPr/>
    </dgm:pt>
    <dgm:pt modelId="{41E0F903-4903-43C1-BC00-08AC2D1A3B4B}" type="pres">
      <dgm:prSet presAssocID="{E3B3113A-BCEE-4B76-8B9E-EF160DE890D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F14B796-BC05-4C01-8BDA-9BA672426F64}" type="pres">
      <dgm:prSet presAssocID="{4F054658-FAD3-4491-AD29-E676DBFAE75E}" presName="hierRoot2" presStyleCnt="0">
        <dgm:presLayoutVars>
          <dgm:hierBranch val="init"/>
        </dgm:presLayoutVars>
      </dgm:prSet>
      <dgm:spPr/>
    </dgm:pt>
    <dgm:pt modelId="{BB8A32D2-032C-4070-BA88-B05B926AD385}" type="pres">
      <dgm:prSet presAssocID="{4F054658-FAD3-4491-AD29-E676DBFAE75E}" presName="rootComposite" presStyleCnt="0"/>
      <dgm:spPr/>
    </dgm:pt>
    <dgm:pt modelId="{79AC240F-50F1-4AB5-89A9-7617799C343E}" type="pres">
      <dgm:prSet presAssocID="{4F054658-FAD3-4491-AD29-E676DBFAE7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BDC6C-69CC-4DB3-BA20-78344A9D163B}" type="pres">
      <dgm:prSet presAssocID="{4F054658-FAD3-4491-AD29-E676DBFAE75E}" presName="rootConnector" presStyleLbl="node3" presStyleIdx="1" presStyleCnt="2"/>
      <dgm:spPr/>
      <dgm:t>
        <a:bodyPr/>
        <a:lstStyle/>
        <a:p>
          <a:endParaRPr lang="en-US"/>
        </a:p>
      </dgm:t>
    </dgm:pt>
    <dgm:pt modelId="{EB6F7A7F-66BF-4560-A3F9-749A76CB9F11}" type="pres">
      <dgm:prSet presAssocID="{4F054658-FAD3-4491-AD29-E676DBFAE75E}" presName="hierChild4" presStyleCnt="0"/>
      <dgm:spPr/>
    </dgm:pt>
    <dgm:pt modelId="{1AC478E9-E951-4006-AC34-4A7EC6D9D3AE}" type="pres">
      <dgm:prSet presAssocID="{4F054658-FAD3-4491-AD29-E676DBFAE75E}" presName="hierChild5" presStyleCnt="0"/>
      <dgm:spPr/>
    </dgm:pt>
    <dgm:pt modelId="{F2128EEA-8460-4CCE-9B7F-AE1DD3BC1B98}" type="pres">
      <dgm:prSet presAssocID="{448B50F9-4680-4FC4-9E21-A0B6D20E6F1E}" presName="hierChild5" presStyleCnt="0"/>
      <dgm:spPr/>
    </dgm:pt>
    <dgm:pt modelId="{382A9641-84F9-4B2D-8973-131DFFD12345}" type="pres">
      <dgm:prSet presAssocID="{012227B7-E91C-4B67-AA34-69ADE6D46B08}" presName="Name37" presStyleLbl="parChTrans1D2" presStyleIdx="3" presStyleCnt="6"/>
      <dgm:spPr/>
      <dgm:t>
        <a:bodyPr/>
        <a:lstStyle/>
        <a:p>
          <a:endParaRPr lang="en-US"/>
        </a:p>
      </dgm:t>
    </dgm:pt>
    <dgm:pt modelId="{5DEA8212-9DE1-4531-B317-4E6FAF477389}" type="pres">
      <dgm:prSet presAssocID="{19C3D888-EB16-4DDE-9C3A-243D7A9D3720}" presName="hierRoot2" presStyleCnt="0">
        <dgm:presLayoutVars>
          <dgm:hierBranch val="init"/>
        </dgm:presLayoutVars>
      </dgm:prSet>
      <dgm:spPr/>
    </dgm:pt>
    <dgm:pt modelId="{6D48081A-571A-415B-BE1C-286EC076EB1D}" type="pres">
      <dgm:prSet presAssocID="{19C3D888-EB16-4DDE-9C3A-243D7A9D3720}" presName="rootComposite" presStyleCnt="0"/>
      <dgm:spPr/>
    </dgm:pt>
    <dgm:pt modelId="{D2E425A2-834E-495B-91B6-B0D5E9F2466D}" type="pres">
      <dgm:prSet presAssocID="{19C3D888-EB16-4DDE-9C3A-243D7A9D372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E4BD8-4695-4419-A349-D260FB4C1769}" type="pres">
      <dgm:prSet presAssocID="{19C3D888-EB16-4DDE-9C3A-243D7A9D3720}" presName="rootConnector" presStyleLbl="node2" presStyleIdx="3" presStyleCnt="4"/>
      <dgm:spPr/>
      <dgm:t>
        <a:bodyPr/>
        <a:lstStyle/>
        <a:p>
          <a:endParaRPr lang="en-US"/>
        </a:p>
      </dgm:t>
    </dgm:pt>
    <dgm:pt modelId="{4C19464B-157B-4AD1-8E09-DF00CCD1DB27}" type="pres">
      <dgm:prSet presAssocID="{19C3D888-EB16-4DDE-9C3A-243D7A9D3720}" presName="hierChild4" presStyleCnt="0"/>
      <dgm:spPr/>
    </dgm:pt>
    <dgm:pt modelId="{BEEDA691-7988-4367-B376-D8F6D34884F0}" type="pres">
      <dgm:prSet presAssocID="{19C3D888-EB16-4DDE-9C3A-243D7A9D3720}" presName="hierChild5" presStyleCnt="0"/>
      <dgm:spPr/>
    </dgm:pt>
    <dgm:pt modelId="{763025CD-5E09-46AA-B122-E89766643AB3}" type="pres">
      <dgm:prSet presAssocID="{401B7E1B-8A1F-42A0-B55E-CC3A89C57BFF}" presName="hierChild3" presStyleCnt="0"/>
      <dgm:spPr/>
    </dgm:pt>
    <dgm:pt modelId="{CC31CB2C-7A0B-4DF7-A533-2DA820AA3814}" type="pres">
      <dgm:prSet presAssocID="{10FD24FA-E7F0-4288-959B-87901F361442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6224F4B0-5EAB-43DD-8520-F75EC475432A}" type="pres">
      <dgm:prSet presAssocID="{B6D514C9-DD5A-44B0-9ABF-C8B26576D122}" presName="hierRoot3" presStyleCnt="0">
        <dgm:presLayoutVars>
          <dgm:hierBranch val="init"/>
        </dgm:presLayoutVars>
      </dgm:prSet>
      <dgm:spPr/>
    </dgm:pt>
    <dgm:pt modelId="{005F9196-22B4-463E-8569-EA7D32A60677}" type="pres">
      <dgm:prSet presAssocID="{B6D514C9-DD5A-44B0-9ABF-C8B26576D122}" presName="rootComposite3" presStyleCnt="0"/>
      <dgm:spPr/>
    </dgm:pt>
    <dgm:pt modelId="{B150E090-39AF-48AB-8684-5637A5AFB751}" type="pres">
      <dgm:prSet presAssocID="{B6D514C9-DD5A-44B0-9ABF-C8B26576D12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1296B-A8BF-4CD0-B1A2-005512257CED}" type="pres">
      <dgm:prSet presAssocID="{B6D514C9-DD5A-44B0-9ABF-C8B26576D122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AFE5806-58D2-4EF7-B538-10B9C4F15646}" type="pres">
      <dgm:prSet presAssocID="{B6D514C9-DD5A-44B0-9ABF-C8B26576D122}" presName="hierChild6" presStyleCnt="0"/>
      <dgm:spPr/>
    </dgm:pt>
    <dgm:pt modelId="{70B9ADD0-6F8C-4878-ABC9-71E1D4FE1F98}" type="pres">
      <dgm:prSet presAssocID="{B6D514C9-DD5A-44B0-9ABF-C8B26576D122}" presName="hierChild7" presStyleCnt="0"/>
      <dgm:spPr/>
    </dgm:pt>
    <dgm:pt modelId="{F1FBE766-392A-4407-B94A-26EE0630BA13}" type="pres">
      <dgm:prSet presAssocID="{7A08D81D-DA11-4ADA-9BF7-0BCE9D5DDD94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C7E12321-0D6E-493F-90FB-C5CC47E7AACE}" type="pres">
      <dgm:prSet presAssocID="{C9F423A1-6C83-4111-A531-D3DABBD12A18}" presName="hierRoot3" presStyleCnt="0">
        <dgm:presLayoutVars>
          <dgm:hierBranch val="init"/>
        </dgm:presLayoutVars>
      </dgm:prSet>
      <dgm:spPr/>
    </dgm:pt>
    <dgm:pt modelId="{C4E16280-EA76-4A41-95C3-F371E2C158DF}" type="pres">
      <dgm:prSet presAssocID="{C9F423A1-6C83-4111-A531-D3DABBD12A18}" presName="rootComposite3" presStyleCnt="0"/>
      <dgm:spPr/>
    </dgm:pt>
    <dgm:pt modelId="{D7B8B5CC-7CAB-4C49-A9C4-9AE68A63437A}" type="pres">
      <dgm:prSet presAssocID="{C9F423A1-6C83-4111-A531-D3DABBD12A1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83EF2A-47C1-45AB-8A38-984222917578}" type="pres">
      <dgm:prSet presAssocID="{C9F423A1-6C83-4111-A531-D3DABBD12A18}" presName="rootConnector3" presStyleLbl="asst1" presStyleIdx="1" presStyleCnt="2"/>
      <dgm:spPr/>
      <dgm:t>
        <a:bodyPr/>
        <a:lstStyle/>
        <a:p>
          <a:endParaRPr lang="en-US"/>
        </a:p>
      </dgm:t>
    </dgm:pt>
    <dgm:pt modelId="{E6469F9A-0CFF-46B9-8028-7EB498B1483E}" type="pres">
      <dgm:prSet presAssocID="{C9F423A1-6C83-4111-A531-D3DABBD12A18}" presName="hierChild6" presStyleCnt="0"/>
      <dgm:spPr/>
    </dgm:pt>
    <dgm:pt modelId="{6492B6E9-B5BF-4A84-8527-331E035657FB}" type="pres">
      <dgm:prSet presAssocID="{C9F423A1-6C83-4111-A531-D3DABBD12A18}" presName="hierChild7" presStyleCnt="0"/>
      <dgm:spPr/>
    </dgm:pt>
  </dgm:ptLst>
  <dgm:cxnLst>
    <dgm:cxn modelId="{AB383A14-BAEA-42BE-85F3-E6B6B18B5A4A}" type="presOf" srcId="{4F054658-FAD3-4491-AD29-E676DBFAE75E}" destId="{79AC240F-50F1-4AB5-89A9-7617799C343E}" srcOrd="0" destOrd="0" presId="urn:microsoft.com/office/officeart/2005/8/layout/orgChart1"/>
    <dgm:cxn modelId="{7E4C8E9F-416A-41CE-82BF-86A053FD59A9}" type="presOf" srcId="{401B7E1B-8A1F-42A0-B55E-CC3A89C57BFF}" destId="{8ADB997C-2167-449B-AA20-63BB92EC8CFE}" srcOrd="0" destOrd="0" presId="urn:microsoft.com/office/officeart/2005/8/layout/orgChart1"/>
    <dgm:cxn modelId="{A421D4AE-34BF-483D-8D17-2B50DBDEAA04}" type="presOf" srcId="{C9F423A1-6C83-4111-A531-D3DABBD12A18}" destId="{D7B8B5CC-7CAB-4C49-A9C4-9AE68A63437A}" srcOrd="0" destOrd="0" presId="urn:microsoft.com/office/officeart/2005/8/layout/orgChart1"/>
    <dgm:cxn modelId="{5CA30420-45BB-4D68-A3BB-741F17EAAF02}" type="presOf" srcId="{4F054658-FAD3-4491-AD29-E676DBFAE75E}" destId="{465BDC6C-69CC-4DB3-BA20-78344A9D163B}" srcOrd="1" destOrd="0" presId="urn:microsoft.com/office/officeart/2005/8/layout/orgChart1"/>
    <dgm:cxn modelId="{3E3D236F-5CFD-498C-BC71-407DAD869775}" type="presOf" srcId="{E28EADA2-E02D-49B0-AD6E-87372DC495FE}" destId="{21616A62-55E7-48E2-A03A-3EDF816452AB}" srcOrd="0" destOrd="0" presId="urn:microsoft.com/office/officeart/2005/8/layout/orgChart1"/>
    <dgm:cxn modelId="{AAB73253-F2EB-4505-BC74-73A8A69D3B08}" srcId="{401B7E1B-8A1F-42A0-B55E-CC3A89C57BFF}" destId="{448B50F9-4680-4FC4-9E21-A0B6D20E6F1E}" srcOrd="3" destOrd="0" parTransId="{A0116546-D85F-4ABD-B904-20B895FB9571}" sibTransId="{E5F3E8FE-6271-4368-92E0-2B2BB5170E2E}"/>
    <dgm:cxn modelId="{319B3805-8EDA-4F4C-AC0A-EDF197F8A296}" srcId="{401B7E1B-8A1F-42A0-B55E-CC3A89C57BFF}" destId="{C9F423A1-6C83-4111-A531-D3DABBD12A18}" srcOrd="5" destOrd="0" parTransId="{7A08D81D-DA11-4ADA-9BF7-0BCE9D5DDD94}" sibTransId="{97E8DC22-6077-4A29-B2EF-90B4610A3683}"/>
    <dgm:cxn modelId="{5C2919C5-BD06-44A2-8AEC-5E73A9F986AE}" type="presOf" srcId="{FC99C513-2201-4B7F-BA2F-661BEDD3F8DA}" destId="{3D1DE840-F276-4279-9390-801071AF51D1}" srcOrd="1" destOrd="0" presId="urn:microsoft.com/office/officeart/2005/8/layout/orgChart1"/>
    <dgm:cxn modelId="{0C59EE83-F9C1-4883-8132-520B78E1BAD2}" type="presOf" srcId="{5C7D17AC-D893-4863-8C48-42D745738E42}" destId="{6ECDE74E-D4CE-4DF0-BDFE-90500280DC95}" srcOrd="1" destOrd="0" presId="urn:microsoft.com/office/officeart/2005/8/layout/orgChart1"/>
    <dgm:cxn modelId="{A91BDC8B-62F3-4935-865F-253306D18F9C}" type="presOf" srcId="{61D6CBE8-EBFF-4F41-9862-2E11542A466B}" destId="{484BC543-FE22-41C1-8AC6-9981E71A1CE8}" srcOrd="0" destOrd="0" presId="urn:microsoft.com/office/officeart/2005/8/layout/orgChart1"/>
    <dgm:cxn modelId="{C7348CE3-F07E-41EA-B7A1-478CA97C30DB}" srcId="{401B7E1B-8A1F-42A0-B55E-CC3A89C57BFF}" destId="{FC99C513-2201-4B7F-BA2F-661BEDD3F8DA}" srcOrd="2" destOrd="0" parTransId="{E28EADA2-E02D-49B0-AD6E-87372DC495FE}" sibTransId="{E863B3CF-E33B-4AEB-8801-5CF91106945B}"/>
    <dgm:cxn modelId="{06BC903F-F8C8-4D0F-BAD4-934DFC73F202}" srcId="{5C7D17AC-D893-4863-8C48-42D745738E42}" destId="{61D6CBE8-EBFF-4F41-9862-2E11542A466B}" srcOrd="0" destOrd="0" parTransId="{554344F6-CE31-4E0C-851F-E91FA541DE5A}" sibTransId="{5C70C01C-1F0C-4DCD-8496-6B7ED5DA9485}"/>
    <dgm:cxn modelId="{3DA966D4-A965-4134-87A2-9D8B8E6956F8}" type="presOf" srcId="{7A08D81D-DA11-4ADA-9BF7-0BCE9D5DDD94}" destId="{F1FBE766-392A-4407-B94A-26EE0630BA13}" srcOrd="0" destOrd="0" presId="urn:microsoft.com/office/officeart/2005/8/layout/orgChart1"/>
    <dgm:cxn modelId="{A393FA8E-425F-4B4E-BCC6-8C8F7C21E019}" type="presOf" srcId="{554344F6-CE31-4E0C-851F-E91FA541DE5A}" destId="{F13A9E7F-7BDA-4B28-A4D8-42BEB399CD9C}" srcOrd="0" destOrd="0" presId="urn:microsoft.com/office/officeart/2005/8/layout/orgChart1"/>
    <dgm:cxn modelId="{4ABB8848-E597-475F-9A8C-834CF17BB1A1}" type="presOf" srcId="{E3B3113A-BCEE-4B76-8B9E-EF160DE890D3}" destId="{41E0F903-4903-43C1-BC00-08AC2D1A3B4B}" srcOrd="0" destOrd="0" presId="urn:microsoft.com/office/officeart/2005/8/layout/orgChart1"/>
    <dgm:cxn modelId="{E0F27081-8A87-4FCA-A34E-DE6324EDF54E}" type="presOf" srcId="{FC99C513-2201-4B7F-BA2F-661BEDD3F8DA}" destId="{A92E7B14-9F4A-4D12-B249-BBC6E1EB9870}" srcOrd="0" destOrd="0" presId="urn:microsoft.com/office/officeart/2005/8/layout/orgChart1"/>
    <dgm:cxn modelId="{EE7CDF80-7CA2-41C7-B64D-38326F6B02C4}" srcId="{84B5E01B-0905-488D-B508-DC63CCB12B10}" destId="{401B7E1B-8A1F-42A0-B55E-CC3A89C57BFF}" srcOrd="0" destOrd="0" parTransId="{C28753D7-598D-47AE-BC3F-33749BF77B18}" sibTransId="{4FC9E96C-63A1-404A-BC04-23AD89ECB761}"/>
    <dgm:cxn modelId="{45F56189-EFE3-4EB4-A109-2B899C3CD6B6}" type="presOf" srcId="{B6D514C9-DD5A-44B0-9ABF-C8B26576D122}" destId="{B150E090-39AF-48AB-8684-5637A5AFB751}" srcOrd="0" destOrd="0" presId="urn:microsoft.com/office/officeart/2005/8/layout/orgChart1"/>
    <dgm:cxn modelId="{1EFC9200-AEA5-43AF-BABC-D9C2C1021B4E}" type="presOf" srcId="{10FD24FA-E7F0-4288-959B-87901F361442}" destId="{CC31CB2C-7A0B-4DF7-A533-2DA820AA3814}" srcOrd="0" destOrd="0" presId="urn:microsoft.com/office/officeart/2005/8/layout/orgChart1"/>
    <dgm:cxn modelId="{F229D255-F20D-4332-9ED5-DE2097EFC673}" type="presOf" srcId="{A0116546-D85F-4ABD-B904-20B895FB9571}" destId="{64EF8087-DD30-4032-9DE8-DBEB1BC8E4DE}" srcOrd="0" destOrd="0" presId="urn:microsoft.com/office/officeart/2005/8/layout/orgChart1"/>
    <dgm:cxn modelId="{813A1750-BC92-4CC4-9F49-9841864305C2}" type="presOf" srcId="{84B5E01B-0905-488D-B508-DC63CCB12B10}" destId="{ADF7FB7C-00CF-41E4-B39A-49B7752FF533}" srcOrd="0" destOrd="0" presId="urn:microsoft.com/office/officeart/2005/8/layout/orgChart1"/>
    <dgm:cxn modelId="{F1C051FF-CF1C-4EDA-83C7-0DB1C2AEED38}" srcId="{448B50F9-4680-4FC4-9E21-A0B6D20E6F1E}" destId="{4F054658-FAD3-4491-AD29-E676DBFAE75E}" srcOrd="0" destOrd="0" parTransId="{E3B3113A-BCEE-4B76-8B9E-EF160DE890D3}" sibTransId="{1392F469-A4D6-4599-A100-C21AD84C5219}"/>
    <dgm:cxn modelId="{8623E7C3-03B1-4C45-9F05-76FE99445EE0}" type="presOf" srcId="{B6D514C9-DD5A-44B0-9ABF-C8B26576D122}" destId="{DD21296B-A8BF-4CD0-B1A2-005512257CED}" srcOrd="1" destOrd="0" presId="urn:microsoft.com/office/officeart/2005/8/layout/orgChart1"/>
    <dgm:cxn modelId="{7D6CF2BE-385D-4B3C-84AE-7DDB7D6036DA}" type="presOf" srcId="{19C3D888-EB16-4DDE-9C3A-243D7A9D3720}" destId="{D2E425A2-834E-495B-91B6-B0D5E9F2466D}" srcOrd="0" destOrd="0" presId="urn:microsoft.com/office/officeart/2005/8/layout/orgChart1"/>
    <dgm:cxn modelId="{E41FA97D-E30B-4E8F-9787-1E3BE73570D9}" type="presOf" srcId="{401B7E1B-8A1F-42A0-B55E-CC3A89C57BFF}" destId="{29A42310-C10A-4C29-B3DD-CE1D7C21FBB0}" srcOrd="1" destOrd="0" presId="urn:microsoft.com/office/officeart/2005/8/layout/orgChart1"/>
    <dgm:cxn modelId="{D6C08C32-77EC-48FE-9D5E-DFB9B4AEA44D}" srcId="{401B7E1B-8A1F-42A0-B55E-CC3A89C57BFF}" destId="{5C7D17AC-D893-4863-8C48-42D745738E42}" srcOrd="1" destOrd="0" parTransId="{544D3B34-1ACE-4392-A320-43967973F935}" sibTransId="{F67E1BAC-745E-4363-A221-0AF586420018}"/>
    <dgm:cxn modelId="{A28AEB2E-EC65-42C2-877A-4FA783932716}" type="presOf" srcId="{544D3B34-1ACE-4392-A320-43967973F935}" destId="{67D10F0A-5BDB-4DF5-9EFD-883C9B391B87}" srcOrd="0" destOrd="0" presId="urn:microsoft.com/office/officeart/2005/8/layout/orgChart1"/>
    <dgm:cxn modelId="{4C631945-2584-4CD3-B840-4D7E2D2308BE}" type="presOf" srcId="{19C3D888-EB16-4DDE-9C3A-243D7A9D3720}" destId="{C1BE4BD8-4695-4419-A349-D260FB4C1769}" srcOrd="1" destOrd="0" presId="urn:microsoft.com/office/officeart/2005/8/layout/orgChart1"/>
    <dgm:cxn modelId="{804E6FFE-7884-45F6-BEE3-FB86EB8F8A8E}" type="presOf" srcId="{C9F423A1-6C83-4111-A531-D3DABBD12A18}" destId="{7B83EF2A-47C1-45AB-8A38-984222917578}" srcOrd="1" destOrd="0" presId="urn:microsoft.com/office/officeart/2005/8/layout/orgChart1"/>
    <dgm:cxn modelId="{29355801-58D5-48C0-A39B-A567096C1854}" type="presOf" srcId="{61D6CBE8-EBFF-4F41-9862-2E11542A466B}" destId="{64B35755-DED0-4755-B1CE-A9F98D435550}" srcOrd="1" destOrd="0" presId="urn:microsoft.com/office/officeart/2005/8/layout/orgChart1"/>
    <dgm:cxn modelId="{0A60A04A-20BC-47B2-AD7A-2CAA37D3CBEA}" srcId="{401B7E1B-8A1F-42A0-B55E-CC3A89C57BFF}" destId="{19C3D888-EB16-4DDE-9C3A-243D7A9D3720}" srcOrd="4" destOrd="0" parTransId="{012227B7-E91C-4B67-AA34-69ADE6D46B08}" sibTransId="{A30FAF14-AF03-459A-A1F3-F9D4791ADF51}"/>
    <dgm:cxn modelId="{B0B7D1D4-03F9-4C65-BAB7-5B98EE0A1B60}" type="presOf" srcId="{5C7D17AC-D893-4863-8C48-42D745738E42}" destId="{B1BEC5CB-7932-41E1-B6A9-855DB5D4B28D}" srcOrd="0" destOrd="0" presId="urn:microsoft.com/office/officeart/2005/8/layout/orgChart1"/>
    <dgm:cxn modelId="{46032ACC-EC01-424F-B2B9-D2E37A69A858}" srcId="{401B7E1B-8A1F-42A0-B55E-CC3A89C57BFF}" destId="{B6D514C9-DD5A-44B0-9ABF-C8B26576D122}" srcOrd="0" destOrd="0" parTransId="{10FD24FA-E7F0-4288-959B-87901F361442}" sibTransId="{531BC9BB-05FA-46A8-8818-B37B494603F4}"/>
    <dgm:cxn modelId="{B68BACD5-BEF1-4C32-8A6A-771D6ED3D7FF}" type="presOf" srcId="{012227B7-E91C-4B67-AA34-69ADE6D46B08}" destId="{382A9641-84F9-4B2D-8973-131DFFD12345}" srcOrd="0" destOrd="0" presId="urn:microsoft.com/office/officeart/2005/8/layout/orgChart1"/>
    <dgm:cxn modelId="{DE842153-14AD-4782-A6A5-204F5059D0E5}" type="presOf" srcId="{448B50F9-4680-4FC4-9E21-A0B6D20E6F1E}" destId="{B52ADF38-C029-4EBF-8624-D655834F5244}" srcOrd="0" destOrd="0" presId="urn:microsoft.com/office/officeart/2005/8/layout/orgChart1"/>
    <dgm:cxn modelId="{206A9090-53DD-4CEF-9B23-ED6369AAA119}" type="presOf" srcId="{448B50F9-4680-4FC4-9E21-A0B6D20E6F1E}" destId="{516F49CA-3CC9-4C8A-8B13-98D7EDE27230}" srcOrd="1" destOrd="0" presId="urn:microsoft.com/office/officeart/2005/8/layout/orgChart1"/>
    <dgm:cxn modelId="{6D3075DD-614F-48AF-8937-FB9EBACF07DD}" type="presParOf" srcId="{ADF7FB7C-00CF-41E4-B39A-49B7752FF533}" destId="{26CE6C70-B094-47EF-B35D-7B6883F82693}" srcOrd="0" destOrd="0" presId="urn:microsoft.com/office/officeart/2005/8/layout/orgChart1"/>
    <dgm:cxn modelId="{6C2F1995-AF65-4564-9B57-9FD77C6E571C}" type="presParOf" srcId="{26CE6C70-B094-47EF-B35D-7B6883F82693}" destId="{8E6F31D2-4EA6-4DFE-B1CB-F483DCD7912A}" srcOrd="0" destOrd="0" presId="urn:microsoft.com/office/officeart/2005/8/layout/orgChart1"/>
    <dgm:cxn modelId="{21CA402E-EE1D-4DD0-9B04-1896AB1E7BDF}" type="presParOf" srcId="{8E6F31D2-4EA6-4DFE-B1CB-F483DCD7912A}" destId="{8ADB997C-2167-449B-AA20-63BB92EC8CFE}" srcOrd="0" destOrd="0" presId="urn:microsoft.com/office/officeart/2005/8/layout/orgChart1"/>
    <dgm:cxn modelId="{A94EC9BC-5F56-4BCF-A3EA-27C0DEC8584E}" type="presParOf" srcId="{8E6F31D2-4EA6-4DFE-B1CB-F483DCD7912A}" destId="{29A42310-C10A-4C29-B3DD-CE1D7C21FBB0}" srcOrd="1" destOrd="0" presId="urn:microsoft.com/office/officeart/2005/8/layout/orgChart1"/>
    <dgm:cxn modelId="{5FA0F2EB-02A0-4FA3-AEF1-2F5F8E3AD52F}" type="presParOf" srcId="{26CE6C70-B094-47EF-B35D-7B6883F82693}" destId="{0CB92982-E4CE-43E1-AC6A-C642A0A808AE}" srcOrd="1" destOrd="0" presId="urn:microsoft.com/office/officeart/2005/8/layout/orgChart1"/>
    <dgm:cxn modelId="{15A7BCAF-B888-4404-B31C-936CC509B5FA}" type="presParOf" srcId="{0CB92982-E4CE-43E1-AC6A-C642A0A808AE}" destId="{67D10F0A-5BDB-4DF5-9EFD-883C9B391B87}" srcOrd="0" destOrd="0" presId="urn:microsoft.com/office/officeart/2005/8/layout/orgChart1"/>
    <dgm:cxn modelId="{448C98C8-2091-432E-8EFC-CEE15978A254}" type="presParOf" srcId="{0CB92982-E4CE-43E1-AC6A-C642A0A808AE}" destId="{B180B74A-D43E-4FFA-B6F9-84A9721B6023}" srcOrd="1" destOrd="0" presId="urn:microsoft.com/office/officeart/2005/8/layout/orgChart1"/>
    <dgm:cxn modelId="{DFE890B5-6986-491D-B227-52D7C73B00A4}" type="presParOf" srcId="{B180B74A-D43E-4FFA-B6F9-84A9721B6023}" destId="{CC5FBED5-9804-442F-B94F-1D641DBB2DEE}" srcOrd="0" destOrd="0" presId="urn:microsoft.com/office/officeart/2005/8/layout/orgChart1"/>
    <dgm:cxn modelId="{5503F5B5-BBD5-4216-8159-2DDF0546D522}" type="presParOf" srcId="{CC5FBED5-9804-442F-B94F-1D641DBB2DEE}" destId="{B1BEC5CB-7932-41E1-B6A9-855DB5D4B28D}" srcOrd="0" destOrd="0" presId="urn:microsoft.com/office/officeart/2005/8/layout/orgChart1"/>
    <dgm:cxn modelId="{B7A4CD58-0A16-4150-99E6-475AFFA53F90}" type="presParOf" srcId="{CC5FBED5-9804-442F-B94F-1D641DBB2DEE}" destId="{6ECDE74E-D4CE-4DF0-BDFE-90500280DC95}" srcOrd="1" destOrd="0" presId="urn:microsoft.com/office/officeart/2005/8/layout/orgChart1"/>
    <dgm:cxn modelId="{91F40F5F-0534-47CC-B0D6-4BF6D54D0DB3}" type="presParOf" srcId="{B180B74A-D43E-4FFA-B6F9-84A9721B6023}" destId="{3C42A7E1-9659-4F6D-AAD7-C725C1BF5DAA}" srcOrd="1" destOrd="0" presId="urn:microsoft.com/office/officeart/2005/8/layout/orgChart1"/>
    <dgm:cxn modelId="{93AE5C5E-1908-443C-98E4-BF467DEDEBE7}" type="presParOf" srcId="{3C42A7E1-9659-4F6D-AAD7-C725C1BF5DAA}" destId="{F13A9E7F-7BDA-4B28-A4D8-42BEB399CD9C}" srcOrd="0" destOrd="0" presId="urn:microsoft.com/office/officeart/2005/8/layout/orgChart1"/>
    <dgm:cxn modelId="{B1B6304B-398E-4F4F-9DD0-B6185AD20082}" type="presParOf" srcId="{3C42A7E1-9659-4F6D-AAD7-C725C1BF5DAA}" destId="{CCB672AA-5F8F-4BE3-94C8-F10183012EB5}" srcOrd="1" destOrd="0" presId="urn:microsoft.com/office/officeart/2005/8/layout/orgChart1"/>
    <dgm:cxn modelId="{9348DF62-5DB0-4706-8418-A84D07F67ECB}" type="presParOf" srcId="{CCB672AA-5F8F-4BE3-94C8-F10183012EB5}" destId="{41B3F04D-7249-4BEB-A925-613A79BC2902}" srcOrd="0" destOrd="0" presId="urn:microsoft.com/office/officeart/2005/8/layout/orgChart1"/>
    <dgm:cxn modelId="{53A599C1-B072-43DA-A49F-C797595740DE}" type="presParOf" srcId="{41B3F04D-7249-4BEB-A925-613A79BC2902}" destId="{484BC543-FE22-41C1-8AC6-9981E71A1CE8}" srcOrd="0" destOrd="0" presId="urn:microsoft.com/office/officeart/2005/8/layout/orgChart1"/>
    <dgm:cxn modelId="{9969B133-AEE1-4616-B490-8FFDF13A49BF}" type="presParOf" srcId="{41B3F04D-7249-4BEB-A925-613A79BC2902}" destId="{64B35755-DED0-4755-B1CE-A9F98D435550}" srcOrd="1" destOrd="0" presId="urn:microsoft.com/office/officeart/2005/8/layout/orgChart1"/>
    <dgm:cxn modelId="{487DC20C-1196-448F-8E37-4C22532CC1C4}" type="presParOf" srcId="{CCB672AA-5F8F-4BE3-94C8-F10183012EB5}" destId="{4EE80029-8761-4E7B-920A-6E7F70CFBC20}" srcOrd="1" destOrd="0" presId="urn:microsoft.com/office/officeart/2005/8/layout/orgChart1"/>
    <dgm:cxn modelId="{CAAF90F5-B55F-44BC-919E-C57E952E7370}" type="presParOf" srcId="{CCB672AA-5F8F-4BE3-94C8-F10183012EB5}" destId="{4FE3BF0C-E8AF-45CD-8F4A-1F8911398B4A}" srcOrd="2" destOrd="0" presId="urn:microsoft.com/office/officeart/2005/8/layout/orgChart1"/>
    <dgm:cxn modelId="{2081A467-0212-44A0-B02B-AA994D911F71}" type="presParOf" srcId="{B180B74A-D43E-4FFA-B6F9-84A9721B6023}" destId="{109691CD-CB34-4810-BD10-C61FBD99F10E}" srcOrd="2" destOrd="0" presId="urn:microsoft.com/office/officeart/2005/8/layout/orgChart1"/>
    <dgm:cxn modelId="{8B948D01-328F-4621-B1CE-251C0B1B72EF}" type="presParOf" srcId="{0CB92982-E4CE-43E1-AC6A-C642A0A808AE}" destId="{21616A62-55E7-48E2-A03A-3EDF816452AB}" srcOrd="2" destOrd="0" presId="urn:microsoft.com/office/officeart/2005/8/layout/orgChart1"/>
    <dgm:cxn modelId="{7C1D7222-972C-4E10-83CA-6E09AB8FBF48}" type="presParOf" srcId="{0CB92982-E4CE-43E1-AC6A-C642A0A808AE}" destId="{1C5F7324-243C-4302-B012-37FCA8AA812D}" srcOrd="3" destOrd="0" presId="urn:microsoft.com/office/officeart/2005/8/layout/orgChart1"/>
    <dgm:cxn modelId="{71EDCAE0-523B-4635-85D2-AE9F88B25904}" type="presParOf" srcId="{1C5F7324-243C-4302-B012-37FCA8AA812D}" destId="{10F775D5-F082-45B4-8009-81EDC00ACEB5}" srcOrd="0" destOrd="0" presId="urn:microsoft.com/office/officeart/2005/8/layout/orgChart1"/>
    <dgm:cxn modelId="{54445551-F7D7-49DA-AFBF-3A36FEA00FFE}" type="presParOf" srcId="{10F775D5-F082-45B4-8009-81EDC00ACEB5}" destId="{A92E7B14-9F4A-4D12-B249-BBC6E1EB9870}" srcOrd="0" destOrd="0" presId="urn:microsoft.com/office/officeart/2005/8/layout/orgChart1"/>
    <dgm:cxn modelId="{F5749811-7F80-433B-ADE5-A241EBB8423F}" type="presParOf" srcId="{10F775D5-F082-45B4-8009-81EDC00ACEB5}" destId="{3D1DE840-F276-4279-9390-801071AF51D1}" srcOrd="1" destOrd="0" presId="urn:microsoft.com/office/officeart/2005/8/layout/orgChart1"/>
    <dgm:cxn modelId="{6AB29D5F-7D72-40DB-A6D4-15472D953710}" type="presParOf" srcId="{1C5F7324-243C-4302-B012-37FCA8AA812D}" destId="{1E78214F-0A48-4D50-9FE5-EED77355A020}" srcOrd="1" destOrd="0" presId="urn:microsoft.com/office/officeart/2005/8/layout/orgChart1"/>
    <dgm:cxn modelId="{895169AE-6940-4203-B7DB-33D58A340C5C}" type="presParOf" srcId="{1C5F7324-243C-4302-B012-37FCA8AA812D}" destId="{7AE556EB-E46C-4040-BAE6-85ECDBBDBCAF}" srcOrd="2" destOrd="0" presId="urn:microsoft.com/office/officeart/2005/8/layout/orgChart1"/>
    <dgm:cxn modelId="{539F29B3-C16A-4807-8840-69F98632FAA9}" type="presParOf" srcId="{0CB92982-E4CE-43E1-AC6A-C642A0A808AE}" destId="{64EF8087-DD30-4032-9DE8-DBEB1BC8E4DE}" srcOrd="4" destOrd="0" presId="urn:microsoft.com/office/officeart/2005/8/layout/orgChart1"/>
    <dgm:cxn modelId="{63183F4D-DD0C-4220-BF5F-B91DB50FA9E6}" type="presParOf" srcId="{0CB92982-E4CE-43E1-AC6A-C642A0A808AE}" destId="{B248D876-3B99-4E17-A4AC-8637C23D412C}" srcOrd="5" destOrd="0" presId="urn:microsoft.com/office/officeart/2005/8/layout/orgChart1"/>
    <dgm:cxn modelId="{93549CAC-5F4D-44A1-B368-BF1259D2A75A}" type="presParOf" srcId="{B248D876-3B99-4E17-A4AC-8637C23D412C}" destId="{74DC171E-D9C1-4375-851E-67FD011418DD}" srcOrd="0" destOrd="0" presId="urn:microsoft.com/office/officeart/2005/8/layout/orgChart1"/>
    <dgm:cxn modelId="{625494FC-D197-47ED-B776-A1E84714E6C2}" type="presParOf" srcId="{74DC171E-D9C1-4375-851E-67FD011418DD}" destId="{B52ADF38-C029-4EBF-8624-D655834F5244}" srcOrd="0" destOrd="0" presId="urn:microsoft.com/office/officeart/2005/8/layout/orgChart1"/>
    <dgm:cxn modelId="{47C0B94D-5BE3-42C7-A5CC-46A2BC2AFDC2}" type="presParOf" srcId="{74DC171E-D9C1-4375-851E-67FD011418DD}" destId="{516F49CA-3CC9-4C8A-8B13-98D7EDE27230}" srcOrd="1" destOrd="0" presId="urn:microsoft.com/office/officeart/2005/8/layout/orgChart1"/>
    <dgm:cxn modelId="{F697ED56-F3D2-4DBF-891C-F3CBE3159550}" type="presParOf" srcId="{B248D876-3B99-4E17-A4AC-8637C23D412C}" destId="{EE9FD3D4-B63B-415A-A525-C7741E12AD06}" srcOrd="1" destOrd="0" presId="urn:microsoft.com/office/officeart/2005/8/layout/orgChart1"/>
    <dgm:cxn modelId="{05260E7D-E319-4F5A-80F8-500CACA9DD2D}" type="presParOf" srcId="{EE9FD3D4-B63B-415A-A525-C7741E12AD06}" destId="{41E0F903-4903-43C1-BC00-08AC2D1A3B4B}" srcOrd="0" destOrd="0" presId="urn:microsoft.com/office/officeart/2005/8/layout/orgChart1"/>
    <dgm:cxn modelId="{C5C56BE2-441A-43CD-B366-315DECAF88E9}" type="presParOf" srcId="{EE9FD3D4-B63B-415A-A525-C7741E12AD06}" destId="{6F14B796-BC05-4C01-8BDA-9BA672426F64}" srcOrd="1" destOrd="0" presId="urn:microsoft.com/office/officeart/2005/8/layout/orgChart1"/>
    <dgm:cxn modelId="{E55AB700-17C3-4570-919E-560B3E1F1B9E}" type="presParOf" srcId="{6F14B796-BC05-4C01-8BDA-9BA672426F64}" destId="{BB8A32D2-032C-4070-BA88-B05B926AD385}" srcOrd="0" destOrd="0" presId="urn:microsoft.com/office/officeart/2005/8/layout/orgChart1"/>
    <dgm:cxn modelId="{D602216B-A48C-4E2F-88A6-0A9F88362D29}" type="presParOf" srcId="{BB8A32D2-032C-4070-BA88-B05B926AD385}" destId="{79AC240F-50F1-4AB5-89A9-7617799C343E}" srcOrd="0" destOrd="0" presId="urn:microsoft.com/office/officeart/2005/8/layout/orgChart1"/>
    <dgm:cxn modelId="{F65EE92E-9550-4D2F-94AD-877ACF30A337}" type="presParOf" srcId="{BB8A32D2-032C-4070-BA88-B05B926AD385}" destId="{465BDC6C-69CC-4DB3-BA20-78344A9D163B}" srcOrd="1" destOrd="0" presId="urn:microsoft.com/office/officeart/2005/8/layout/orgChart1"/>
    <dgm:cxn modelId="{AFAE7FD3-92BD-45D9-875B-2CD99F6CCB3E}" type="presParOf" srcId="{6F14B796-BC05-4C01-8BDA-9BA672426F64}" destId="{EB6F7A7F-66BF-4560-A3F9-749A76CB9F11}" srcOrd="1" destOrd="0" presId="urn:microsoft.com/office/officeart/2005/8/layout/orgChart1"/>
    <dgm:cxn modelId="{9800F165-063A-4A1B-9EAE-ADF54A0304E7}" type="presParOf" srcId="{6F14B796-BC05-4C01-8BDA-9BA672426F64}" destId="{1AC478E9-E951-4006-AC34-4A7EC6D9D3AE}" srcOrd="2" destOrd="0" presId="urn:microsoft.com/office/officeart/2005/8/layout/orgChart1"/>
    <dgm:cxn modelId="{5FFCD791-B621-41DE-9617-54329861F274}" type="presParOf" srcId="{B248D876-3B99-4E17-A4AC-8637C23D412C}" destId="{F2128EEA-8460-4CCE-9B7F-AE1DD3BC1B98}" srcOrd="2" destOrd="0" presId="urn:microsoft.com/office/officeart/2005/8/layout/orgChart1"/>
    <dgm:cxn modelId="{4010EC82-BE9F-47BB-9B4F-D0B635D8E1EE}" type="presParOf" srcId="{0CB92982-E4CE-43E1-AC6A-C642A0A808AE}" destId="{382A9641-84F9-4B2D-8973-131DFFD12345}" srcOrd="6" destOrd="0" presId="urn:microsoft.com/office/officeart/2005/8/layout/orgChart1"/>
    <dgm:cxn modelId="{DCFC02E4-43C8-45D2-B8D3-229CF94FE75F}" type="presParOf" srcId="{0CB92982-E4CE-43E1-AC6A-C642A0A808AE}" destId="{5DEA8212-9DE1-4531-B317-4E6FAF477389}" srcOrd="7" destOrd="0" presId="urn:microsoft.com/office/officeart/2005/8/layout/orgChart1"/>
    <dgm:cxn modelId="{0EB26281-4178-46E5-8F9E-64C4E7E239CE}" type="presParOf" srcId="{5DEA8212-9DE1-4531-B317-4E6FAF477389}" destId="{6D48081A-571A-415B-BE1C-286EC076EB1D}" srcOrd="0" destOrd="0" presId="urn:microsoft.com/office/officeart/2005/8/layout/orgChart1"/>
    <dgm:cxn modelId="{11F91B74-F98C-4FAE-9211-1C8E3F6FB71F}" type="presParOf" srcId="{6D48081A-571A-415B-BE1C-286EC076EB1D}" destId="{D2E425A2-834E-495B-91B6-B0D5E9F2466D}" srcOrd="0" destOrd="0" presId="urn:microsoft.com/office/officeart/2005/8/layout/orgChart1"/>
    <dgm:cxn modelId="{C691C39A-2D1A-4B78-89F7-026FF863BBEB}" type="presParOf" srcId="{6D48081A-571A-415B-BE1C-286EC076EB1D}" destId="{C1BE4BD8-4695-4419-A349-D260FB4C1769}" srcOrd="1" destOrd="0" presId="urn:microsoft.com/office/officeart/2005/8/layout/orgChart1"/>
    <dgm:cxn modelId="{60D58FB6-7FAE-46FE-9A68-20FEAD3A4F40}" type="presParOf" srcId="{5DEA8212-9DE1-4531-B317-4E6FAF477389}" destId="{4C19464B-157B-4AD1-8E09-DF00CCD1DB27}" srcOrd="1" destOrd="0" presId="urn:microsoft.com/office/officeart/2005/8/layout/orgChart1"/>
    <dgm:cxn modelId="{1727052D-6823-4DA5-ABAD-F3DBCBFEFB11}" type="presParOf" srcId="{5DEA8212-9DE1-4531-B317-4E6FAF477389}" destId="{BEEDA691-7988-4367-B376-D8F6D34884F0}" srcOrd="2" destOrd="0" presId="urn:microsoft.com/office/officeart/2005/8/layout/orgChart1"/>
    <dgm:cxn modelId="{726DE32B-6F70-4881-BB40-4CD36D5E6404}" type="presParOf" srcId="{26CE6C70-B094-47EF-B35D-7B6883F82693}" destId="{763025CD-5E09-46AA-B122-E89766643AB3}" srcOrd="2" destOrd="0" presId="urn:microsoft.com/office/officeart/2005/8/layout/orgChart1"/>
    <dgm:cxn modelId="{AC568E09-C543-4432-9E01-BF42D7DE7136}" type="presParOf" srcId="{763025CD-5E09-46AA-B122-E89766643AB3}" destId="{CC31CB2C-7A0B-4DF7-A533-2DA820AA3814}" srcOrd="0" destOrd="0" presId="urn:microsoft.com/office/officeart/2005/8/layout/orgChart1"/>
    <dgm:cxn modelId="{BC7FDCCC-611B-4175-A3B4-2E8B1428CFFD}" type="presParOf" srcId="{763025CD-5E09-46AA-B122-E89766643AB3}" destId="{6224F4B0-5EAB-43DD-8520-F75EC475432A}" srcOrd="1" destOrd="0" presId="urn:microsoft.com/office/officeart/2005/8/layout/orgChart1"/>
    <dgm:cxn modelId="{766A2908-9DAC-49CE-A5AE-6AF62F97A46E}" type="presParOf" srcId="{6224F4B0-5EAB-43DD-8520-F75EC475432A}" destId="{005F9196-22B4-463E-8569-EA7D32A60677}" srcOrd="0" destOrd="0" presId="urn:microsoft.com/office/officeart/2005/8/layout/orgChart1"/>
    <dgm:cxn modelId="{03180CFB-91FF-4557-B3B8-01C2FEF19E3B}" type="presParOf" srcId="{005F9196-22B4-463E-8569-EA7D32A60677}" destId="{B150E090-39AF-48AB-8684-5637A5AFB751}" srcOrd="0" destOrd="0" presId="urn:microsoft.com/office/officeart/2005/8/layout/orgChart1"/>
    <dgm:cxn modelId="{1595E185-93E1-47BE-8232-2B80BA6010ED}" type="presParOf" srcId="{005F9196-22B4-463E-8569-EA7D32A60677}" destId="{DD21296B-A8BF-4CD0-B1A2-005512257CED}" srcOrd="1" destOrd="0" presId="urn:microsoft.com/office/officeart/2005/8/layout/orgChart1"/>
    <dgm:cxn modelId="{2C280B40-220F-49D1-BD7F-F3AC3E4086E1}" type="presParOf" srcId="{6224F4B0-5EAB-43DD-8520-F75EC475432A}" destId="{FAFE5806-58D2-4EF7-B538-10B9C4F15646}" srcOrd="1" destOrd="0" presId="urn:microsoft.com/office/officeart/2005/8/layout/orgChart1"/>
    <dgm:cxn modelId="{FDF1CF69-1B8C-4207-86FB-91F449F850CD}" type="presParOf" srcId="{6224F4B0-5EAB-43DD-8520-F75EC475432A}" destId="{70B9ADD0-6F8C-4878-ABC9-71E1D4FE1F98}" srcOrd="2" destOrd="0" presId="urn:microsoft.com/office/officeart/2005/8/layout/orgChart1"/>
    <dgm:cxn modelId="{85B7F310-5F23-4208-8DA6-91E0752D9DA6}" type="presParOf" srcId="{763025CD-5E09-46AA-B122-E89766643AB3}" destId="{F1FBE766-392A-4407-B94A-26EE0630BA13}" srcOrd="2" destOrd="0" presId="urn:microsoft.com/office/officeart/2005/8/layout/orgChart1"/>
    <dgm:cxn modelId="{CFD2D547-B4EB-4A0E-8775-864084F36E29}" type="presParOf" srcId="{763025CD-5E09-46AA-B122-E89766643AB3}" destId="{C7E12321-0D6E-493F-90FB-C5CC47E7AACE}" srcOrd="3" destOrd="0" presId="urn:microsoft.com/office/officeart/2005/8/layout/orgChart1"/>
    <dgm:cxn modelId="{B5F0F96A-110C-4147-9299-124AE5C045DA}" type="presParOf" srcId="{C7E12321-0D6E-493F-90FB-C5CC47E7AACE}" destId="{C4E16280-EA76-4A41-95C3-F371E2C158DF}" srcOrd="0" destOrd="0" presId="urn:microsoft.com/office/officeart/2005/8/layout/orgChart1"/>
    <dgm:cxn modelId="{22452C26-D531-47C0-9573-8869F2C05D9D}" type="presParOf" srcId="{C4E16280-EA76-4A41-95C3-F371E2C158DF}" destId="{D7B8B5CC-7CAB-4C49-A9C4-9AE68A63437A}" srcOrd="0" destOrd="0" presId="urn:microsoft.com/office/officeart/2005/8/layout/orgChart1"/>
    <dgm:cxn modelId="{689B29BD-1E06-485B-B223-A243F659DCEC}" type="presParOf" srcId="{C4E16280-EA76-4A41-95C3-F371E2C158DF}" destId="{7B83EF2A-47C1-45AB-8A38-984222917578}" srcOrd="1" destOrd="0" presId="urn:microsoft.com/office/officeart/2005/8/layout/orgChart1"/>
    <dgm:cxn modelId="{1D6D6D3C-B831-4A54-9BE3-DE8C3D50F15F}" type="presParOf" srcId="{C7E12321-0D6E-493F-90FB-C5CC47E7AACE}" destId="{E6469F9A-0CFF-46B9-8028-7EB498B1483E}" srcOrd="1" destOrd="0" presId="urn:microsoft.com/office/officeart/2005/8/layout/orgChart1"/>
    <dgm:cxn modelId="{5BE77F26-6E81-490B-9F64-5B223B3687CC}" type="presParOf" srcId="{C7E12321-0D6E-493F-90FB-C5CC47E7AACE}" destId="{6492B6E9-B5BF-4A84-8527-331E035657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E766-392A-4407-B94A-26EE0630BA13}">
      <dsp:nvSpPr>
        <dsp:cNvPr id="0" name=""/>
        <dsp:cNvSpPr/>
      </dsp:nvSpPr>
      <dsp:spPr>
        <a:xfrm>
          <a:off x="3048000" y="96005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23"/>
              </a:lnTo>
              <a:lnTo>
                <a:pt x="138103" y="605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1CB2C-7A0B-4DF7-A533-2DA820AA3814}">
      <dsp:nvSpPr>
        <dsp:cNvPr id="0" name=""/>
        <dsp:cNvSpPr/>
      </dsp:nvSpPr>
      <dsp:spPr>
        <a:xfrm>
          <a:off x="2909896" y="96005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9641-84F9-4B2D-8973-131DFFD12345}">
      <dsp:nvSpPr>
        <dsp:cNvPr id="0" name=""/>
        <dsp:cNvSpPr/>
      </dsp:nvSpPr>
      <dsp:spPr>
        <a:xfrm>
          <a:off x="3048000" y="96005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0F903-4903-43C1-BC00-08AC2D1A3B4B}">
      <dsp:nvSpPr>
        <dsp:cNvPr id="0" name=""/>
        <dsp:cNvSpPr/>
      </dsp:nvSpPr>
      <dsp:spPr>
        <a:xfrm>
          <a:off x="3317630" y="2827737"/>
          <a:ext cx="197290" cy="6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23"/>
              </a:lnTo>
              <a:lnTo>
                <a:pt x="197290" y="605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F8087-DD30-4032-9DE8-DBEB1BC8E4DE}">
      <dsp:nvSpPr>
        <dsp:cNvPr id="0" name=""/>
        <dsp:cNvSpPr/>
      </dsp:nvSpPr>
      <dsp:spPr>
        <a:xfrm>
          <a:off x="3048000" y="96005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16A62-55E7-48E2-A03A-3EDF816452AB}">
      <dsp:nvSpPr>
        <dsp:cNvPr id="0" name=""/>
        <dsp:cNvSpPr/>
      </dsp:nvSpPr>
      <dsp:spPr>
        <a:xfrm>
          <a:off x="2252262" y="96005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A9E7F-7BDA-4B28-A4D8-42BEB399CD9C}">
      <dsp:nvSpPr>
        <dsp:cNvPr id="0" name=""/>
        <dsp:cNvSpPr/>
      </dsp:nvSpPr>
      <dsp:spPr>
        <a:xfrm>
          <a:off x="134680" y="2827737"/>
          <a:ext cx="197290" cy="6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23"/>
              </a:lnTo>
              <a:lnTo>
                <a:pt x="197290" y="605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10F0A-5BDB-4DF5-9EFD-883C9B391B87}">
      <dsp:nvSpPr>
        <dsp:cNvPr id="0" name=""/>
        <dsp:cNvSpPr/>
      </dsp:nvSpPr>
      <dsp:spPr>
        <a:xfrm>
          <a:off x="660787" y="96005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B997C-2167-449B-AA20-63BB92EC8CFE}">
      <dsp:nvSpPr>
        <dsp:cNvPr id="0" name=""/>
        <dsp:cNvSpPr/>
      </dsp:nvSpPr>
      <dsp:spPr>
        <a:xfrm>
          <a:off x="2390365" y="302421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Fire Chief</a:t>
          </a:r>
          <a:endParaRPr lang="en-US" sz="1500" kern="1200" dirty="0"/>
        </a:p>
      </dsp:txBody>
      <dsp:txXfrm>
        <a:off x="2390365" y="302421"/>
        <a:ext cx="1315268" cy="657634"/>
      </dsp:txXfrm>
    </dsp:sp>
    <dsp:sp modelId="{B1BEC5CB-7932-41E1-B6A9-855DB5D4B28D}">
      <dsp:nvSpPr>
        <dsp:cNvPr id="0" name=""/>
        <dsp:cNvSpPr/>
      </dsp:nvSpPr>
      <dsp:spPr>
        <a:xfrm>
          <a:off x="3153" y="2170103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Emergency Services</a:t>
          </a:r>
          <a:endParaRPr lang="en-US" sz="1500" kern="1200" dirty="0"/>
        </a:p>
      </dsp:txBody>
      <dsp:txXfrm>
        <a:off x="3153" y="2170103"/>
        <a:ext cx="1315268" cy="657634"/>
      </dsp:txXfrm>
    </dsp:sp>
    <dsp:sp modelId="{484BC543-FE22-41C1-8AC6-9981E71A1CE8}">
      <dsp:nvSpPr>
        <dsp:cNvPr id="0" name=""/>
        <dsp:cNvSpPr/>
      </dsp:nvSpPr>
      <dsp:spPr>
        <a:xfrm>
          <a:off x="331970" y="3103943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EMS</a:t>
          </a:r>
          <a:endParaRPr lang="en-US" sz="1500" kern="1200" dirty="0"/>
        </a:p>
      </dsp:txBody>
      <dsp:txXfrm>
        <a:off x="331970" y="3103943"/>
        <a:ext cx="1315268" cy="657634"/>
      </dsp:txXfrm>
    </dsp:sp>
    <dsp:sp modelId="{A92E7B14-9F4A-4D12-B249-BBC6E1EB9870}">
      <dsp:nvSpPr>
        <dsp:cNvPr id="0" name=""/>
        <dsp:cNvSpPr/>
      </dsp:nvSpPr>
      <dsp:spPr>
        <a:xfrm>
          <a:off x="1594628" y="2170103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Special Operations</a:t>
          </a:r>
          <a:endParaRPr lang="en-US" sz="1500" kern="1200" dirty="0"/>
        </a:p>
      </dsp:txBody>
      <dsp:txXfrm>
        <a:off x="1594628" y="2170103"/>
        <a:ext cx="1315268" cy="657634"/>
      </dsp:txXfrm>
    </dsp:sp>
    <dsp:sp modelId="{B52ADF38-C029-4EBF-8624-D655834F5244}">
      <dsp:nvSpPr>
        <dsp:cNvPr id="0" name=""/>
        <dsp:cNvSpPr/>
      </dsp:nvSpPr>
      <dsp:spPr>
        <a:xfrm>
          <a:off x="3186103" y="2170103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Fire Prevention and Community Services</a:t>
          </a:r>
          <a:endParaRPr lang="en-US" sz="1500" kern="1200" dirty="0"/>
        </a:p>
      </dsp:txBody>
      <dsp:txXfrm>
        <a:off x="3186103" y="2170103"/>
        <a:ext cx="1315268" cy="657634"/>
      </dsp:txXfrm>
    </dsp:sp>
    <dsp:sp modelId="{79AC240F-50F1-4AB5-89A9-7617799C343E}">
      <dsp:nvSpPr>
        <dsp:cNvPr id="0" name=""/>
        <dsp:cNvSpPr/>
      </dsp:nvSpPr>
      <dsp:spPr>
        <a:xfrm>
          <a:off x="3514920" y="3103943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Public Risk Reduction</a:t>
          </a:r>
          <a:endParaRPr lang="en-US" sz="1500" kern="1200" dirty="0"/>
        </a:p>
      </dsp:txBody>
      <dsp:txXfrm>
        <a:off x="3514920" y="3103943"/>
        <a:ext cx="1315268" cy="657634"/>
      </dsp:txXfrm>
    </dsp:sp>
    <dsp:sp modelId="{D2E425A2-834E-495B-91B6-B0D5E9F2466D}">
      <dsp:nvSpPr>
        <dsp:cNvPr id="0" name=""/>
        <dsp:cNvSpPr/>
      </dsp:nvSpPr>
      <dsp:spPr>
        <a:xfrm>
          <a:off x="4777578" y="2170103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Human Resource Development </a:t>
          </a:r>
          <a:endParaRPr lang="en-US" sz="1500" kern="1200" dirty="0"/>
        </a:p>
      </dsp:txBody>
      <dsp:txXfrm>
        <a:off x="4777578" y="2170103"/>
        <a:ext cx="1315268" cy="657634"/>
      </dsp:txXfrm>
    </dsp:sp>
    <dsp:sp modelId="{B150E090-39AF-48AB-8684-5637A5AFB751}">
      <dsp:nvSpPr>
        <dsp:cNvPr id="0" name=""/>
        <dsp:cNvSpPr/>
      </dsp:nvSpPr>
      <dsp:spPr>
        <a:xfrm>
          <a:off x="1594628" y="1236262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 Support</a:t>
          </a:r>
          <a:endParaRPr lang="en-US" sz="1500" kern="1200" dirty="0"/>
        </a:p>
      </dsp:txBody>
      <dsp:txXfrm>
        <a:off x="1594628" y="1236262"/>
        <a:ext cx="1315268" cy="657634"/>
      </dsp:txXfrm>
    </dsp:sp>
    <dsp:sp modelId="{D7B8B5CC-7CAB-4C49-A9C4-9AE68A63437A}">
      <dsp:nvSpPr>
        <dsp:cNvPr id="0" name=""/>
        <dsp:cNvSpPr/>
      </dsp:nvSpPr>
      <dsp:spPr>
        <a:xfrm>
          <a:off x="3186103" y="1236262"/>
          <a:ext cx="1315268" cy="65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Emergency Planning and Special Events</a:t>
          </a:r>
          <a:endParaRPr lang="en-US" sz="1500" kern="1200" dirty="0"/>
        </a:p>
      </dsp:txBody>
      <dsp:txXfrm>
        <a:off x="3186103" y="1236262"/>
        <a:ext cx="1315268" cy="65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5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5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BA5EC1-A766-4CDA-8457-8BEFDC7248B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92083F-CB97-4600-94B3-9F9964E41F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C00000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029200"/>
            <a:ext cx="1447800" cy="1216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40" y="5075301"/>
            <a:ext cx="1123950" cy="112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5615" y="4238075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2016 Annual Report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38" y="1771650"/>
            <a:ext cx="47815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995543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3725333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9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Leading Fire Incident Calls For Service Cause:  Cooking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912" y="1245513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2016 – 111</a:t>
            </a:r>
          </a:p>
          <a:p>
            <a:r>
              <a:rPr lang="en-US" sz="1600" dirty="0" smtClean="0"/>
              <a:t>2015 – 185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 Civilian Fire Related Deaths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71005" y="3212945"/>
            <a:ext cx="1705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ZERO</a:t>
            </a:r>
            <a:endParaRPr lang="en-US" sz="5400" b="1" i="1" cap="all" spc="0" dirty="0">
              <a:ln w="0"/>
              <a:solidFill>
                <a:schemeClr val="bg2">
                  <a:lumMod val="50000"/>
                  <a:lumOff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566" y="4091464"/>
            <a:ext cx="3733800" cy="1477328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OFD, along with local partners such as the Red Cross and Neighborhood Alliances, provided fire safety information for over 1500 homes and installed over 100 smoke alarms.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9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Risk Reduction Activities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75" y="1143000"/>
            <a:ext cx="271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Hydrant Flow Testing - 659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9305" y="1143000"/>
            <a:ext cx="447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Facility Fire and Life Safety Inspections - 1986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Fire Safety Education </a:t>
            </a:r>
            <a:r>
              <a:rPr lang="en-US" dirty="0" smtClean="0"/>
              <a:t>- </a:t>
            </a:r>
            <a:r>
              <a:rPr lang="en-US" dirty="0" smtClean="0"/>
              <a:t>260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39" y="3958127"/>
            <a:ext cx="319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Pre-Planning Facility Visits </a:t>
            </a:r>
            <a:r>
              <a:rPr lang="en-US" dirty="0" smtClean="0"/>
              <a:t>- 180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" y="4571999"/>
            <a:ext cx="2626400" cy="1954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0100" y="1981200"/>
            <a:ext cx="34671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Result</a:t>
            </a:r>
            <a:r>
              <a:rPr lang="en-US" dirty="0" smtClean="0"/>
              <a:t> -In 2016 out of nearly 400 fires only 15 occurred in commercial occupancies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1999"/>
            <a:ext cx="2857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a total of 16,904 personnel training hours in 2016, OFD completed goals on several training initiatives. This included a comprehensive training program on modern research on fire attack methods and safety, as well as increasing personnel with advanced training in technical rescue techniques.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5" y="3124200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4320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35" y="4648200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35" y="464392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2">
                <a:lumMod val="40000"/>
                <a:lumOff val="60000"/>
              </a:schemeClr>
            </a:gs>
            <a:gs pos="6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RECRUITMENT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1430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In 2016 the Owensboro Fire Department joined with several partners to announce a new education program that would allow High School Seniors in four counties to enter a Fire Rescue Training Program with credit through the Owensboro Community and Technical </a:t>
            </a:r>
            <a:r>
              <a:rPr lang="en-US" dirty="0" smtClean="0">
                <a:latin typeface="Century Schoolbook" panose="02040604050505020304" pitchFamily="18" charset="0"/>
              </a:rPr>
              <a:t>College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0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www.owensborofire.org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928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www.owensboro.org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Owensboro Fire Department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052" y="533400"/>
            <a:ext cx="3529941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Follow Us…</a:t>
            </a:r>
            <a:endParaRPr lang="en-US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06425"/>
            <a:ext cx="22352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47725"/>
            <a:ext cx="2404533" cy="135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2" y="3155446"/>
            <a:ext cx="2133600" cy="12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06425"/>
            <a:ext cx="2362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MISSION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The Professionals of the Owensboro Fire Department are dedicated to providing a high level of safety and emergency services protecting the lives and livelihoods of the Citizens and Visitors of the Owensboro Community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29718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Core Values</a:t>
            </a:r>
          </a:p>
          <a:p>
            <a:pPr algn="ctr"/>
            <a:r>
              <a:rPr lang="en-US" dirty="0" smtClean="0"/>
              <a:t>Compassion</a:t>
            </a:r>
          </a:p>
          <a:p>
            <a:pPr algn="ctr"/>
            <a:r>
              <a:rPr lang="en-US" dirty="0" smtClean="0"/>
              <a:t>Caring</a:t>
            </a:r>
          </a:p>
          <a:p>
            <a:pPr algn="ctr"/>
            <a:r>
              <a:rPr lang="en-US" dirty="0" smtClean="0"/>
              <a:t>Concern</a:t>
            </a:r>
          </a:p>
          <a:p>
            <a:pPr algn="ctr"/>
            <a:r>
              <a:rPr lang="en-US" dirty="0" smtClean="0"/>
              <a:t>Respect</a:t>
            </a:r>
          </a:p>
          <a:p>
            <a:pPr algn="ctr"/>
            <a:r>
              <a:rPr lang="en-US" dirty="0" smtClean="0"/>
              <a:t>Trust</a:t>
            </a:r>
          </a:p>
          <a:p>
            <a:pPr algn="ctr"/>
            <a:r>
              <a:rPr lang="en-US" dirty="0" smtClean="0"/>
              <a:t>Excellence</a:t>
            </a:r>
          </a:p>
          <a:p>
            <a:pPr algn="ctr"/>
            <a:r>
              <a:rPr lang="en-US" dirty="0" smtClean="0"/>
              <a:t>Teamwork</a:t>
            </a:r>
          </a:p>
          <a:p>
            <a:pPr algn="ctr"/>
            <a:r>
              <a:rPr lang="en-US" dirty="0" smtClean="0"/>
              <a:t>Integrity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709523"/>
            <a:ext cx="5410200" cy="58477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Saving Lives…………………………Protecting Property </a:t>
            </a:r>
          </a:p>
          <a:p>
            <a:pPr algn="ctr"/>
            <a:r>
              <a:rPr lang="en-US" sz="1400" i="1" dirty="0" smtClean="0"/>
              <a:t>Since 1866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364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1594805"/>
              </p:ext>
            </p:extLst>
          </p:nvPr>
        </p:nvGraphicFramePr>
        <p:xfrm>
          <a:off x="1447800" y="83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5257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Insurance Rating = Class 2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3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85775"/>
            <a:ext cx="196215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421"/>
            <a:ext cx="1814286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43" y="3814985"/>
            <a:ext cx="5791200" cy="2835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286" y="1039731"/>
            <a:ext cx="3138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Owensboro Fire Department celebrated 150 years of service to the Citizens of Owensboro in 2016. OFD had several events throughout the year, including a birthday party for the public in August.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432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GOALS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34753" y="1265872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Owensboro Fire Department </a:t>
            </a:r>
            <a:r>
              <a:rPr lang="en-US" dirty="0" smtClean="0"/>
              <a:t>established a </a:t>
            </a:r>
            <a:r>
              <a:rPr lang="en-US" dirty="0" smtClean="0"/>
              <a:t>Vision 2020 document </a:t>
            </a:r>
            <a:r>
              <a:rPr lang="en-US" dirty="0" smtClean="0"/>
              <a:t>in </a:t>
            </a:r>
            <a:r>
              <a:rPr lang="en-US" dirty="0" smtClean="0"/>
              <a:t>2015 that sets forth goals and objectives toward the primary overall strategy to maintain a high quality level of emergency and risk reduction service for the Owensboro Community in a fiscally responsible manner.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53" y="2728245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0713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765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76515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0571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– 2017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620000" cy="4389120"/>
          </a:xfrm>
        </p:spPr>
        <p:txBody>
          <a:bodyPr/>
          <a:lstStyle/>
          <a:p>
            <a:r>
              <a:rPr lang="en-US" dirty="0" smtClean="0"/>
              <a:t>Personnel Services - $8,044,777</a:t>
            </a:r>
          </a:p>
          <a:p>
            <a:r>
              <a:rPr lang="en-US" dirty="0" smtClean="0"/>
              <a:t>Maintenance - $328,280</a:t>
            </a:r>
          </a:p>
          <a:p>
            <a:r>
              <a:rPr lang="en-US" dirty="0" smtClean="0"/>
              <a:t>Supplies - $281,622</a:t>
            </a:r>
          </a:p>
          <a:p>
            <a:r>
              <a:rPr lang="en-US" dirty="0" smtClean="0"/>
              <a:t>Utilities - $267,870</a:t>
            </a:r>
          </a:p>
          <a:p>
            <a:r>
              <a:rPr lang="en-US" dirty="0" smtClean="0"/>
              <a:t>Other - $137,268</a:t>
            </a:r>
          </a:p>
          <a:p>
            <a:r>
              <a:rPr lang="en-US" dirty="0" smtClean="0"/>
              <a:t>Capital - $537,723</a:t>
            </a:r>
          </a:p>
          <a:p>
            <a:r>
              <a:rPr lang="en-US" dirty="0" smtClean="0"/>
              <a:t>Total = $9,597,540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25025074"/>
              </p:ext>
            </p:extLst>
          </p:nvPr>
        </p:nvGraphicFramePr>
        <p:xfrm>
          <a:off x="1390116" y="762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0206" y="5334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Apparatus Responses – 11348</a:t>
            </a:r>
          </a:p>
          <a:p>
            <a:pPr algn="ctr"/>
            <a:r>
              <a:rPr lang="en-US" dirty="0" smtClean="0"/>
              <a:t>Total Emergency Responses Presented Above – 7706 </a:t>
            </a:r>
          </a:p>
          <a:p>
            <a:pPr algn="ctr"/>
            <a:r>
              <a:rPr lang="en-US" i="1" dirty="0" smtClean="0"/>
              <a:t>In 2016 25% of incidents overlapped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1066800" cy="1600438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OFD responded to 153 different incident types in 2016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58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596500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 Incidents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09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96643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511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 Incidents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4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253</TotalTime>
  <Words>441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Pushpin</vt:lpstr>
      <vt:lpstr>Flow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– 2017 Budget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Owensboro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Steven</dc:creator>
  <cp:lastModifiedBy>Mitchell, Steven</cp:lastModifiedBy>
  <cp:revision>27</cp:revision>
  <dcterms:created xsi:type="dcterms:W3CDTF">2017-01-20T16:10:04Z</dcterms:created>
  <dcterms:modified xsi:type="dcterms:W3CDTF">2017-01-26T21:22:32Z</dcterms:modified>
</cp:coreProperties>
</file>